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7" r:id="rId5"/>
    <p:sldId id="262" r:id="rId6"/>
    <p:sldId id="261" r:id="rId7"/>
    <p:sldId id="263" r:id="rId8"/>
    <p:sldId id="265" r:id="rId9"/>
    <p:sldId id="266" r:id="rId10"/>
    <p:sldId id="260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32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141414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rgbClr val="141414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rgbClr val="141414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rgbClr val="141414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20523-9D80-6949-2910-0601D1B60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01B67C-10EA-48AE-72D5-113BE4E8F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667C4A-497D-6311-9C0E-F311806A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05C3-B1DA-491A-8658-8CAE258C9E55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553D02-DCC4-4192-7B33-EE356D91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410ACB-ACA7-9421-1AB9-D00521C85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16BC4-32C4-4562-9E3F-CCE4E75C992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783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1745" y="324328"/>
            <a:ext cx="10620375" cy="784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141414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365" y="1965678"/>
            <a:ext cx="7543165" cy="2451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16.pn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2242" y="265017"/>
            <a:ext cx="11718290" cy="5650230"/>
          </a:xfrm>
          <a:custGeom>
            <a:avLst/>
            <a:gdLst/>
            <a:ahLst/>
            <a:cxnLst/>
            <a:rect l="l" t="t" r="r" b="b"/>
            <a:pathLst>
              <a:path w="11718290" h="5650230">
                <a:moveTo>
                  <a:pt x="11718239" y="0"/>
                </a:moveTo>
                <a:lnTo>
                  <a:pt x="0" y="0"/>
                </a:lnTo>
                <a:lnTo>
                  <a:pt x="0" y="5650052"/>
                </a:lnTo>
                <a:lnTo>
                  <a:pt x="11718239" y="5650052"/>
                </a:lnTo>
                <a:lnTo>
                  <a:pt x="11718239" y="0"/>
                </a:lnTo>
                <a:close/>
              </a:path>
            </a:pathLst>
          </a:custGeom>
          <a:solidFill>
            <a:srgbClr val="242C4F"/>
          </a:solidFill>
        </p:spPr>
        <p:txBody>
          <a:bodyPr wrap="square" lIns="0" tIns="0" rIns="0" bIns="0" rtlCol="0"/>
          <a:lstStyle/>
          <a:p>
            <a:r>
              <a:rPr lang="es-MX" dirty="0"/>
              <a:t>M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60065" y="3753482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0949" y="0"/>
                </a:lnTo>
              </a:path>
            </a:pathLst>
          </a:custGeom>
          <a:ln w="34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66700" y="1130224"/>
            <a:ext cx="11658600" cy="14749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2800" b="1" kern="100" cap="small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 del Fenómeno El Niño en la Hidrodinámica Regional</a:t>
            </a:r>
            <a:br>
              <a:rPr lang="es-AR" sz="2800" b="1" kern="100" cap="small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s-AR" sz="2800" b="1" kern="100" cap="small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s-AR" sz="2800" b="1" kern="100" cap="small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Disparidad de Escurrimientos entre Cuencas Andinas y de </a:t>
            </a:r>
            <a:r>
              <a:rPr lang="es-AR" sz="2800" b="1" kern="100" cap="small" dirty="0" err="1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LLanura</a:t>
            </a:r>
            <a:endParaRPr lang="es-AR" sz="2800" kern="100" dirty="0">
              <a:solidFill>
                <a:srgbClr val="FFFF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FE7279BC-4C7B-ABDA-1115-E8D7D0527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A524769-C3AB-8DF7-83E8-0FE3424E5E88}"/>
              </a:ext>
            </a:extLst>
          </p:cNvPr>
          <p:cNvSpPr txBox="1"/>
          <p:nvPr/>
        </p:nvSpPr>
        <p:spPr>
          <a:xfrm>
            <a:off x="685800" y="4041196"/>
            <a:ext cx="3298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/>
            <a:r>
              <a:rPr lang="es-MX" sz="2600" b="1" spc="-20" dirty="0">
                <a:solidFill>
                  <a:srgbClr val="FFC000"/>
                </a:solidFill>
                <a:latin typeface="Montserrat"/>
              </a:rPr>
              <a:t>Agosto 19 de 2026</a:t>
            </a:r>
          </a:p>
          <a:p>
            <a:endParaRPr lang="es-AR" dirty="0"/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id="{2E06A9E0-78D4-25B9-CC1C-3C29F22D5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0943" y="-609600"/>
            <a:ext cx="3556457" cy="6858000"/>
          </a:xfrm>
          <a:prstGeom prst="rect">
            <a:avLst/>
          </a:prstGeom>
        </p:spPr>
      </p:pic>
      <p:pic>
        <p:nvPicPr>
          <p:cNvPr id="6" name="Imagen 5" descr="LOGO-COREBE">
            <a:extLst>
              <a:ext uri="{FF2B5EF4-FFF2-40B4-BE49-F238E27FC236}">
                <a16:creationId xmlns:a16="http://schemas.microsoft.com/office/drawing/2014/main" id="{30C75B06-8527-D59A-78A7-6F793E26F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42" y="265730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702"/>
            <a:ext cx="12192000" cy="6825615"/>
          </a:xfrm>
          <a:custGeom>
            <a:avLst/>
            <a:gdLst/>
            <a:ahLst/>
            <a:cxnLst/>
            <a:rect l="l" t="t" r="r" b="b"/>
            <a:pathLst>
              <a:path w="12192000" h="6825615">
                <a:moveTo>
                  <a:pt x="12192000" y="0"/>
                </a:moveTo>
                <a:lnTo>
                  <a:pt x="0" y="0"/>
                </a:lnTo>
                <a:lnTo>
                  <a:pt x="0" y="6825297"/>
                </a:lnTo>
                <a:lnTo>
                  <a:pt x="12192000" y="6825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242C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08884" y="1524"/>
            <a:ext cx="3083560" cy="3197860"/>
          </a:xfrm>
          <a:custGeom>
            <a:avLst/>
            <a:gdLst/>
            <a:ahLst/>
            <a:cxnLst/>
            <a:rect l="l" t="t" r="r" b="b"/>
            <a:pathLst>
              <a:path w="3083559" h="3197860">
                <a:moveTo>
                  <a:pt x="12465" y="0"/>
                </a:moveTo>
                <a:lnTo>
                  <a:pt x="887" y="0"/>
                </a:lnTo>
                <a:lnTo>
                  <a:pt x="414" y="19783"/>
                </a:lnTo>
                <a:lnTo>
                  <a:pt x="0" y="69880"/>
                </a:lnTo>
                <a:lnTo>
                  <a:pt x="394" y="117554"/>
                </a:lnTo>
                <a:lnTo>
                  <a:pt x="1493" y="165059"/>
                </a:lnTo>
                <a:lnTo>
                  <a:pt x="3599" y="219784"/>
                </a:lnTo>
                <a:lnTo>
                  <a:pt x="6379" y="269479"/>
                </a:lnTo>
                <a:lnTo>
                  <a:pt x="9947" y="319027"/>
                </a:lnTo>
                <a:lnTo>
                  <a:pt x="14299" y="368420"/>
                </a:lnTo>
                <a:lnTo>
                  <a:pt x="19433" y="417650"/>
                </a:lnTo>
                <a:lnTo>
                  <a:pt x="25346" y="466712"/>
                </a:lnTo>
                <a:lnTo>
                  <a:pt x="32035" y="515599"/>
                </a:lnTo>
                <a:lnTo>
                  <a:pt x="39497" y="564302"/>
                </a:lnTo>
                <a:lnTo>
                  <a:pt x="47729" y="612816"/>
                </a:lnTo>
                <a:lnTo>
                  <a:pt x="56728" y="661134"/>
                </a:lnTo>
                <a:lnTo>
                  <a:pt x="66491" y="709247"/>
                </a:lnTo>
                <a:lnTo>
                  <a:pt x="77015" y="757151"/>
                </a:lnTo>
                <a:lnTo>
                  <a:pt x="88298" y="804837"/>
                </a:lnTo>
                <a:lnTo>
                  <a:pt x="100336" y="852299"/>
                </a:lnTo>
                <a:lnTo>
                  <a:pt x="113126" y="899529"/>
                </a:lnTo>
                <a:lnTo>
                  <a:pt x="126665" y="946521"/>
                </a:lnTo>
                <a:lnTo>
                  <a:pt x="140951" y="993268"/>
                </a:lnTo>
                <a:lnTo>
                  <a:pt x="155981" y="1039763"/>
                </a:lnTo>
                <a:lnTo>
                  <a:pt x="171751" y="1085998"/>
                </a:lnTo>
                <a:lnTo>
                  <a:pt x="188259" y="1131968"/>
                </a:lnTo>
                <a:lnTo>
                  <a:pt x="205501" y="1177664"/>
                </a:lnTo>
                <a:lnTo>
                  <a:pt x="223475" y="1223081"/>
                </a:lnTo>
                <a:lnTo>
                  <a:pt x="242178" y="1268211"/>
                </a:lnTo>
                <a:lnTo>
                  <a:pt x="261607" y="1313047"/>
                </a:lnTo>
                <a:lnTo>
                  <a:pt x="281759" y="1357582"/>
                </a:lnTo>
                <a:lnTo>
                  <a:pt x="302631" y="1401809"/>
                </a:lnTo>
                <a:lnTo>
                  <a:pt x="324219" y="1445721"/>
                </a:lnTo>
                <a:lnTo>
                  <a:pt x="346522" y="1489312"/>
                </a:lnTo>
                <a:lnTo>
                  <a:pt x="369536" y="1532575"/>
                </a:lnTo>
                <a:lnTo>
                  <a:pt x="393258" y="1575501"/>
                </a:lnTo>
                <a:lnTo>
                  <a:pt x="417685" y="1618086"/>
                </a:lnTo>
                <a:lnTo>
                  <a:pt x="442815" y="1660320"/>
                </a:lnTo>
                <a:lnTo>
                  <a:pt x="468644" y="1702199"/>
                </a:lnTo>
                <a:lnTo>
                  <a:pt x="495169" y="1743714"/>
                </a:lnTo>
                <a:lnTo>
                  <a:pt x="522388" y="1784858"/>
                </a:lnTo>
                <a:lnTo>
                  <a:pt x="550298" y="1825626"/>
                </a:lnTo>
                <a:lnTo>
                  <a:pt x="578895" y="1866009"/>
                </a:lnTo>
                <a:lnTo>
                  <a:pt x="608176" y="1906001"/>
                </a:lnTo>
                <a:lnTo>
                  <a:pt x="638139" y="1945595"/>
                </a:lnTo>
                <a:lnTo>
                  <a:pt x="668781" y="1984784"/>
                </a:lnTo>
                <a:lnTo>
                  <a:pt x="700099" y="2023561"/>
                </a:lnTo>
                <a:lnTo>
                  <a:pt x="732090" y="2061919"/>
                </a:lnTo>
                <a:lnTo>
                  <a:pt x="764750" y="2099851"/>
                </a:lnTo>
                <a:lnTo>
                  <a:pt x="798078" y="2137351"/>
                </a:lnTo>
                <a:lnTo>
                  <a:pt x="832069" y="2174410"/>
                </a:lnTo>
                <a:lnTo>
                  <a:pt x="866722" y="2211023"/>
                </a:lnTo>
                <a:lnTo>
                  <a:pt x="902033" y="2247182"/>
                </a:lnTo>
                <a:lnTo>
                  <a:pt x="937999" y="2282880"/>
                </a:lnTo>
                <a:lnTo>
                  <a:pt x="973806" y="2317342"/>
                </a:lnTo>
                <a:lnTo>
                  <a:pt x="1010067" y="2351189"/>
                </a:lnTo>
                <a:lnTo>
                  <a:pt x="1046774" y="2384418"/>
                </a:lnTo>
                <a:lnTo>
                  <a:pt x="1083921" y="2417026"/>
                </a:lnTo>
                <a:lnTo>
                  <a:pt x="1121500" y="2449011"/>
                </a:lnTo>
                <a:lnTo>
                  <a:pt x="1159506" y="2480369"/>
                </a:lnTo>
                <a:lnTo>
                  <a:pt x="1197932" y="2511099"/>
                </a:lnTo>
                <a:lnTo>
                  <a:pt x="1236771" y="2541197"/>
                </a:lnTo>
                <a:lnTo>
                  <a:pt x="1276016" y="2570661"/>
                </a:lnTo>
                <a:lnTo>
                  <a:pt x="1315660" y="2599488"/>
                </a:lnTo>
                <a:lnTo>
                  <a:pt x="1355697" y="2627675"/>
                </a:lnTo>
                <a:lnTo>
                  <a:pt x="1396121" y="2655219"/>
                </a:lnTo>
                <a:lnTo>
                  <a:pt x="1436924" y="2682119"/>
                </a:lnTo>
                <a:lnTo>
                  <a:pt x="1478099" y="2708371"/>
                </a:lnTo>
                <a:lnTo>
                  <a:pt x="1519641" y="2733972"/>
                </a:lnTo>
                <a:lnTo>
                  <a:pt x="1561541" y="2758920"/>
                </a:lnTo>
                <a:lnTo>
                  <a:pt x="1603795" y="2783211"/>
                </a:lnTo>
                <a:lnTo>
                  <a:pt x="1646394" y="2806845"/>
                </a:lnTo>
                <a:lnTo>
                  <a:pt x="1689333" y="2829816"/>
                </a:lnTo>
                <a:lnTo>
                  <a:pt x="1732604" y="2852124"/>
                </a:lnTo>
                <a:lnTo>
                  <a:pt x="1776200" y="2873765"/>
                </a:lnTo>
                <a:lnTo>
                  <a:pt x="1820116" y="2894736"/>
                </a:lnTo>
                <a:lnTo>
                  <a:pt x="1864344" y="2915035"/>
                </a:lnTo>
                <a:lnTo>
                  <a:pt x="1908878" y="2934659"/>
                </a:lnTo>
                <a:lnTo>
                  <a:pt x="1953711" y="2953606"/>
                </a:lnTo>
                <a:lnTo>
                  <a:pt x="1998837" y="2971872"/>
                </a:lnTo>
                <a:lnTo>
                  <a:pt x="2044248" y="2989455"/>
                </a:lnTo>
                <a:lnTo>
                  <a:pt x="2089937" y="3006352"/>
                </a:lnTo>
                <a:lnTo>
                  <a:pt x="2135899" y="3022561"/>
                </a:lnTo>
                <a:lnTo>
                  <a:pt x="2182126" y="3038078"/>
                </a:lnTo>
                <a:lnTo>
                  <a:pt x="2228613" y="3052901"/>
                </a:lnTo>
                <a:lnTo>
                  <a:pt x="2275351" y="3067028"/>
                </a:lnTo>
                <a:lnTo>
                  <a:pt x="2322334" y="3080456"/>
                </a:lnTo>
                <a:lnTo>
                  <a:pt x="2369557" y="3093181"/>
                </a:lnTo>
                <a:lnTo>
                  <a:pt x="2417011" y="3105201"/>
                </a:lnTo>
                <a:lnTo>
                  <a:pt x="2464691" y="3116514"/>
                </a:lnTo>
                <a:lnTo>
                  <a:pt x="2512589" y="3127117"/>
                </a:lnTo>
                <a:lnTo>
                  <a:pt x="2560699" y="3137007"/>
                </a:lnTo>
                <a:lnTo>
                  <a:pt x="2609014" y="3146181"/>
                </a:lnTo>
                <a:lnTo>
                  <a:pt x="2657527" y="3154637"/>
                </a:lnTo>
                <a:lnTo>
                  <a:pt x="2706232" y="3162372"/>
                </a:lnTo>
                <a:lnTo>
                  <a:pt x="2755123" y="3169383"/>
                </a:lnTo>
                <a:lnTo>
                  <a:pt x="2804192" y="3175668"/>
                </a:lnTo>
                <a:lnTo>
                  <a:pt x="2853432" y="3181223"/>
                </a:lnTo>
                <a:lnTo>
                  <a:pt x="2902837" y="3186046"/>
                </a:lnTo>
                <a:lnTo>
                  <a:pt x="2952401" y="3190135"/>
                </a:lnTo>
                <a:lnTo>
                  <a:pt x="3002116" y="3193487"/>
                </a:lnTo>
                <a:lnTo>
                  <a:pt x="3051976" y="3196098"/>
                </a:lnTo>
                <a:lnTo>
                  <a:pt x="3083115" y="3197262"/>
                </a:lnTo>
                <a:lnTo>
                  <a:pt x="3083115" y="3185646"/>
                </a:lnTo>
                <a:lnTo>
                  <a:pt x="3056525" y="3184668"/>
                </a:lnTo>
                <a:lnTo>
                  <a:pt x="3008275" y="3182181"/>
                </a:lnTo>
                <a:lnTo>
                  <a:pt x="2960216" y="3178995"/>
                </a:lnTo>
                <a:lnTo>
                  <a:pt x="2912352" y="3175116"/>
                </a:lnTo>
                <a:lnTo>
                  <a:pt x="2864688" y="3170548"/>
                </a:lnTo>
                <a:lnTo>
                  <a:pt x="2817229" y="3165296"/>
                </a:lnTo>
                <a:lnTo>
                  <a:pt x="2769981" y="3159366"/>
                </a:lnTo>
                <a:lnTo>
                  <a:pt x="2722950" y="3152763"/>
                </a:lnTo>
                <a:lnTo>
                  <a:pt x="2676139" y="3145491"/>
                </a:lnTo>
                <a:lnTo>
                  <a:pt x="2629555" y="3137557"/>
                </a:lnTo>
                <a:lnTo>
                  <a:pt x="2583203" y="3128964"/>
                </a:lnTo>
                <a:lnTo>
                  <a:pt x="2537088" y="3119719"/>
                </a:lnTo>
                <a:lnTo>
                  <a:pt x="2491215" y="3109826"/>
                </a:lnTo>
                <a:lnTo>
                  <a:pt x="2445590" y="3099291"/>
                </a:lnTo>
                <a:lnTo>
                  <a:pt x="2400218" y="3088118"/>
                </a:lnTo>
                <a:lnTo>
                  <a:pt x="2355103" y="3076313"/>
                </a:lnTo>
                <a:lnTo>
                  <a:pt x="2310252" y="3063881"/>
                </a:lnTo>
                <a:lnTo>
                  <a:pt x="2265670" y="3050828"/>
                </a:lnTo>
                <a:lnTo>
                  <a:pt x="2221361" y="3037157"/>
                </a:lnTo>
                <a:lnTo>
                  <a:pt x="2177332" y="3022875"/>
                </a:lnTo>
                <a:lnTo>
                  <a:pt x="2133587" y="3007986"/>
                </a:lnTo>
                <a:lnTo>
                  <a:pt x="2090131" y="2992495"/>
                </a:lnTo>
                <a:lnTo>
                  <a:pt x="2046971" y="2976409"/>
                </a:lnTo>
                <a:lnTo>
                  <a:pt x="2004110" y="2959731"/>
                </a:lnTo>
                <a:lnTo>
                  <a:pt x="1961555" y="2942468"/>
                </a:lnTo>
                <a:lnTo>
                  <a:pt x="1919310" y="2924623"/>
                </a:lnTo>
                <a:lnTo>
                  <a:pt x="1877382" y="2906203"/>
                </a:lnTo>
                <a:lnTo>
                  <a:pt x="1835774" y="2887212"/>
                </a:lnTo>
                <a:lnTo>
                  <a:pt x="1794493" y="2867656"/>
                </a:lnTo>
                <a:lnTo>
                  <a:pt x="1753544" y="2847539"/>
                </a:lnTo>
                <a:lnTo>
                  <a:pt x="1712931" y="2826867"/>
                </a:lnTo>
                <a:lnTo>
                  <a:pt x="1672661" y="2805646"/>
                </a:lnTo>
                <a:lnTo>
                  <a:pt x="1632738" y="2783879"/>
                </a:lnTo>
                <a:lnTo>
                  <a:pt x="1593167" y="2761573"/>
                </a:lnTo>
                <a:lnTo>
                  <a:pt x="1553955" y="2738731"/>
                </a:lnTo>
                <a:lnTo>
                  <a:pt x="1515106" y="2715361"/>
                </a:lnTo>
                <a:lnTo>
                  <a:pt x="1476625" y="2691466"/>
                </a:lnTo>
                <a:lnTo>
                  <a:pt x="1438518" y="2667052"/>
                </a:lnTo>
                <a:lnTo>
                  <a:pt x="1400789" y="2642123"/>
                </a:lnTo>
                <a:lnTo>
                  <a:pt x="1363445" y="2616686"/>
                </a:lnTo>
                <a:lnTo>
                  <a:pt x="1326491" y="2590745"/>
                </a:lnTo>
                <a:lnTo>
                  <a:pt x="1289931" y="2564305"/>
                </a:lnTo>
                <a:lnTo>
                  <a:pt x="1253771" y="2537372"/>
                </a:lnTo>
                <a:lnTo>
                  <a:pt x="1218017" y="2509950"/>
                </a:lnTo>
                <a:lnTo>
                  <a:pt x="1182672" y="2482045"/>
                </a:lnTo>
                <a:lnTo>
                  <a:pt x="1147744" y="2453662"/>
                </a:lnTo>
                <a:lnTo>
                  <a:pt x="1113237" y="2424806"/>
                </a:lnTo>
                <a:lnTo>
                  <a:pt x="1079155" y="2395482"/>
                </a:lnTo>
                <a:lnTo>
                  <a:pt x="1045506" y="2365695"/>
                </a:lnTo>
                <a:lnTo>
                  <a:pt x="1012293" y="2335450"/>
                </a:lnTo>
                <a:lnTo>
                  <a:pt x="979522" y="2304754"/>
                </a:lnTo>
                <a:lnTo>
                  <a:pt x="947198" y="2273609"/>
                </a:lnTo>
                <a:lnTo>
                  <a:pt x="915327" y="2242023"/>
                </a:lnTo>
                <a:lnTo>
                  <a:pt x="883914" y="2209999"/>
                </a:lnTo>
                <a:lnTo>
                  <a:pt x="852963" y="2177544"/>
                </a:lnTo>
                <a:lnTo>
                  <a:pt x="822481" y="2144662"/>
                </a:lnTo>
                <a:lnTo>
                  <a:pt x="792473" y="2111358"/>
                </a:lnTo>
                <a:lnTo>
                  <a:pt x="762943" y="2077638"/>
                </a:lnTo>
                <a:lnTo>
                  <a:pt x="733897" y="2043506"/>
                </a:lnTo>
                <a:lnTo>
                  <a:pt x="705341" y="2008968"/>
                </a:lnTo>
                <a:lnTo>
                  <a:pt x="677279" y="1974029"/>
                </a:lnTo>
                <a:lnTo>
                  <a:pt x="649717" y="1938693"/>
                </a:lnTo>
                <a:lnTo>
                  <a:pt x="622660" y="1902967"/>
                </a:lnTo>
                <a:lnTo>
                  <a:pt x="596114" y="1866856"/>
                </a:lnTo>
                <a:lnTo>
                  <a:pt x="570083" y="1830364"/>
                </a:lnTo>
                <a:lnTo>
                  <a:pt x="544573" y="1793496"/>
                </a:lnTo>
                <a:lnTo>
                  <a:pt x="519589" y="1756258"/>
                </a:lnTo>
                <a:lnTo>
                  <a:pt x="495136" y="1718655"/>
                </a:lnTo>
                <a:lnTo>
                  <a:pt x="471220" y="1680691"/>
                </a:lnTo>
                <a:lnTo>
                  <a:pt x="447845" y="1642373"/>
                </a:lnTo>
                <a:lnTo>
                  <a:pt x="425018" y="1603705"/>
                </a:lnTo>
                <a:lnTo>
                  <a:pt x="402744" y="1564693"/>
                </a:lnTo>
                <a:lnTo>
                  <a:pt x="381026" y="1525341"/>
                </a:lnTo>
                <a:lnTo>
                  <a:pt x="359872" y="1485655"/>
                </a:lnTo>
                <a:lnTo>
                  <a:pt x="339328" y="1445721"/>
                </a:lnTo>
                <a:lnTo>
                  <a:pt x="319273" y="1405299"/>
                </a:lnTo>
                <a:lnTo>
                  <a:pt x="299839" y="1364641"/>
                </a:lnTo>
                <a:lnTo>
                  <a:pt x="280989" y="1323668"/>
                </a:lnTo>
                <a:lnTo>
                  <a:pt x="262728" y="1282387"/>
                </a:lnTo>
                <a:lnTo>
                  <a:pt x="245061" y="1240802"/>
                </a:lnTo>
                <a:lnTo>
                  <a:pt x="227994" y="1198919"/>
                </a:lnTo>
                <a:lnTo>
                  <a:pt x="211532" y="1156743"/>
                </a:lnTo>
                <a:lnTo>
                  <a:pt x="195680" y="1114278"/>
                </a:lnTo>
                <a:lnTo>
                  <a:pt x="180444" y="1071531"/>
                </a:lnTo>
                <a:lnTo>
                  <a:pt x="165828" y="1028506"/>
                </a:lnTo>
                <a:lnTo>
                  <a:pt x="151839" y="985208"/>
                </a:lnTo>
                <a:lnTo>
                  <a:pt x="138480" y="941642"/>
                </a:lnTo>
                <a:lnTo>
                  <a:pt x="125758" y="897814"/>
                </a:lnTo>
                <a:lnTo>
                  <a:pt x="113677" y="853728"/>
                </a:lnTo>
                <a:lnTo>
                  <a:pt x="102244" y="809391"/>
                </a:lnTo>
                <a:lnTo>
                  <a:pt x="91463" y="764806"/>
                </a:lnTo>
                <a:lnTo>
                  <a:pt x="81339" y="719979"/>
                </a:lnTo>
                <a:lnTo>
                  <a:pt x="71878" y="674916"/>
                </a:lnTo>
                <a:lnTo>
                  <a:pt x="63085" y="629621"/>
                </a:lnTo>
                <a:lnTo>
                  <a:pt x="54965" y="584099"/>
                </a:lnTo>
                <a:lnTo>
                  <a:pt x="47524" y="538356"/>
                </a:lnTo>
                <a:lnTo>
                  <a:pt x="40766" y="492397"/>
                </a:lnTo>
                <a:lnTo>
                  <a:pt x="34698" y="446226"/>
                </a:lnTo>
                <a:lnTo>
                  <a:pt x="29324" y="399850"/>
                </a:lnTo>
                <a:lnTo>
                  <a:pt x="24649" y="353273"/>
                </a:lnTo>
                <a:lnTo>
                  <a:pt x="20679" y="306500"/>
                </a:lnTo>
                <a:lnTo>
                  <a:pt x="17419" y="259537"/>
                </a:lnTo>
                <a:lnTo>
                  <a:pt x="14874" y="212388"/>
                </a:lnTo>
                <a:lnTo>
                  <a:pt x="13050" y="165059"/>
                </a:lnTo>
                <a:lnTo>
                  <a:pt x="12008" y="119977"/>
                </a:lnTo>
                <a:lnTo>
                  <a:pt x="11584" y="69880"/>
                </a:lnTo>
                <a:lnTo>
                  <a:pt x="11952" y="22206"/>
                </a:lnTo>
                <a:lnTo>
                  <a:pt x="12465" y="0"/>
                </a:lnTo>
                <a:close/>
              </a:path>
            </a:pathLst>
          </a:custGeom>
          <a:solidFill>
            <a:srgbClr val="FFFFFF">
              <a:alpha val="112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526785"/>
            <a:ext cx="4765675" cy="1331595"/>
          </a:xfrm>
          <a:custGeom>
            <a:avLst/>
            <a:gdLst/>
            <a:ahLst/>
            <a:cxnLst/>
            <a:rect l="l" t="t" r="r" b="b"/>
            <a:pathLst>
              <a:path w="4765675" h="1331595">
                <a:moveTo>
                  <a:pt x="1905041" y="10464"/>
                </a:moveTo>
                <a:lnTo>
                  <a:pt x="1582853" y="10464"/>
                </a:lnTo>
                <a:lnTo>
                  <a:pt x="1633789" y="10754"/>
                </a:lnTo>
                <a:lnTo>
                  <a:pt x="1684739" y="11625"/>
                </a:lnTo>
                <a:lnTo>
                  <a:pt x="1735698" y="13076"/>
                </a:lnTo>
                <a:lnTo>
                  <a:pt x="1786663" y="15108"/>
                </a:lnTo>
                <a:lnTo>
                  <a:pt x="1837628" y="17723"/>
                </a:lnTo>
                <a:lnTo>
                  <a:pt x="1888591" y="20920"/>
                </a:lnTo>
                <a:lnTo>
                  <a:pt x="1939546" y="24699"/>
                </a:lnTo>
                <a:lnTo>
                  <a:pt x="1990489" y="29063"/>
                </a:lnTo>
                <a:lnTo>
                  <a:pt x="2041416" y="34010"/>
                </a:lnTo>
                <a:lnTo>
                  <a:pt x="2092323" y="39542"/>
                </a:lnTo>
                <a:lnTo>
                  <a:pt x="2143206" y="45659"/>
                </a:lnTo>
                <a:lnTo>
                  <a:pt x="2194060" y="52362"/>
                </a:lnTo>
                <a:lnTo>
                  <a:pt x="2244882" y="59651"/>
                </a:lnTo>
                <a:lnTo>
                  <a:pt x="2295666" y="67526"/>
                </a:lnTo>
                <a:lnTo>
                  <a:pt x="2346675" y="76037"/>
                </a:lnTo>
                <a:lnTo>
                  <a:pt x="2397107" y="85040"/>
                </a:lnTo>
                <a:lnTo>
                  <a:pt x="2447755" y="94679"/>
                </a:lnTo>
                <a:lnTo>
                  <a:pt x="2498349" y="104907"/>
                </a:lnTo>
                <a:lnTo>
                  <a:pt x="2548885" y="115724"/>
                </a:lnTo>
                <a:lnTo>
                  <a:pt x="2599359" y="127131"/>
                </a:lnTo>
                <a:lnTo>
                  <a:pt x="2649766" y="139128"/>
                </a:lnTo>
                <a:lnTo>
                  <a:pt x="2700102" y="151716"/>
                </a:lnTo>
                <a:lnTo>
                  <a:pt x="2750364" y="164896"/>
                </a:lnTo>
                <a:lnTo>
                  <a:pt x="2799296" y="178317"/>
                </a:lnTo>
                <a:lnTo>
                  <a:pt x="2847983" y="192255"/>
                </a:lnTo>
                <a:lnTo>
                  <a:pt x="2896421" y="206709"/>
                </a:lnTo>
                <a:lnTo>
                  <a:pt x="2944608" y="221675"/>
                </a:lnTo>
                <a:lnTo>
                  <a:pt x="2992538" y="237151"/>
                </a:lnTo>
                <a:lnTo>
                  <a:pt x="3040211" y="253136"/>
                </a:lnTo>
                <a:lnTo>
                  <a:pt x="3087623" y="269626"/>
                </a:lnTo>
                <a:lnTo>
                  <a:pt x="3134771" y="286619"/>
                </a:lnTo>
                <a:lnTo>
                  <a:pt x="3181651" y="304113"/>
                </a:lnTo>
                <a:lnTo>
                  <a:pt x="3228261" y="322106"/>
                </a:lnTo>
                <a:lnTo>
                  <a:pt x="3274597" y="340595"/>
                </a:lnTo>
                <a:lnTo>
                  <a:pt x="3320658" y="359578"/>
                </a:lnTo>
                <a:lnTo>
                  <a:pt x="3366438" y="379052"/>
                </a:lnTo>
                <a:lnTo>
                  <a:pt x="3411937" y="399016"/>
                </a:lnTo>
                <a:lnTo>
                  <a:pt x="3457149" y="419466"/>
                </a:lnTo>
                <a:lnTo>
                  <a:pt x="3502073" y="440400"/>
                </a:lnTo>
                <a:lnTo>
                  <a:pt x="3546706" y="461817"/>
                </a:lnTo>
                <a:lnTo>
                  <a:pt x="3591044" y="483713"/>
                </a:lnTo>
                <a:lnTo>
                  <a:pt x="3635084" y="506087"/>
                </a:lnTo>
                <a:lnTo>
                  <a:pt x="3678823" y="528936"/>
                </a:lnTo>
                <a:lnTo>
                  <a:pt x="3722258" y="552257"/>
                </a:lnTo>
                <a:lnTo>
                  <a:pt x="3765387" y="576049"/>
                </a:lnTo>
                <a:lnTo>
                  <a:pt x="3808205" y="600308"/>
                </a:lnTo>
                <a:lnTo>
                  <a:pt x="3850711" y="625033"/>
                </a:lnTo>
                <a:lnTo>
                  <a:pt x="3892900" y="650222"/>
                </a:lnTo>
                <a:lnTo>
                  <a:pt x="3934771" y="675871"/>
                </a:lnTo>
                <a:lnTo>
                  <a:pt x="3976319" y="701978"/>
                </a:lnTo>
                <a:lnTo>
                  <a:pt x="4017542" y="728542"/>
                </a:lnTo>
                <a:lnTo>
                  <a:pt x="4058437" y="755559"/>
                </a:lnTo>
                <a:lnTo>
                  <a:pt x="4099001" y="783028"/>
                </a:lnTo>
                <a:lnTo>
                  <a:pt x="4139230" y="810946"/>
                </a:lnTo>
                <a:lnTo>
                  <a:pt x="4179122" y="839311"/>
                </a:lnTo>
                <a:lnTo>
                  <a:pt x="4218673" y="868120"/>
                </a:lnTo>
                <a:lnTo>
                  <a:pt x="4257881" y="897371"/>
                </a:lnTo>
                <a:lnTo>
                  <a:pt x="4296743" y="927061"/>
                </a:lnTo>
                <a:lnTo>
                  <a:pt x="4335254" y="957189"/>
                </a:lnTo>
                <a:lnTo>
                  <a:pt x="4373414" y="987752"/>
                </a:lnTo>
                <a:lnTo>
                  <a:pt x="4411217" y="1018747"/>
                </a:lnTo>
                <a:lnTo>
                  <a:pt x="4448662" y="1050173"/>
                </a:lnTo>
                <a:lnTo>
                  <a:pt x="4485745" y="1082026"/>
                </a:lnTo>
                <a:lnTo>
                  <a:pt x="4522463" y="1114305"/>
                </a:lnTo>
                <a:lnTo>
                  <a:pt x="4558814" y="1147007"/>
                </a:lnTo>
                <a:lnTo>
                  <a:pt x="4594793" y="1180129"/>
                </a:lnTo>
                <a:lnTo>
                  <a:pt x="4630398" y="1213670"/>
                </a:lnTo>
                <a:lnTo>
                  <a:pt x="4665627" y="1247628"/>
                </a:lnTo>
                <a:lnTo>
                  <a:pt x="4700475" y="1281998"/>
                </a:lnTo>
                <a:lnTo>
                  <a:pt x="4734940" y="1316780"/>
                </a:lnTo>
                <a:lnTo>
                  <a:pt x="4748917" y="1331213"/>
                </a:lnTo>
                <a:lnTo>
                  <a:pt x="4765127" y="1331213"/>
                </a:lnTo>
                <a:lnTo>
                  <a:pt x="4708702" y="1273758"/>
                </a:lnTo>
                <a:lnTo>
                  <a:pt x="4673760" y="1239294"/>
                </a:lnTo>
                <a:lnTo>
                  <a:pt x="4638437" y="1205245"/>
                </a:lnTo>
                <a:lnTo>
                  <a:pt x="4602735" y="1171614"/>
                </a:lnTo>
                <a:lnTo>
                  <a:pt x="4566659" y="1138402"/>
                </a:lnTo>
                <a:lnTo>
                  <a:pt x="4530211" y="1105611"/>
                </a:lnTo>
                <a:lnTo>
                  <a:pt x="4493394" y="1073246"/>
                </a:lnTo>
                <a:lnTo>
                  <a:pt x="4456211" y="1041306"/>
                </a:lnTo>
                <a:lnTo>
                  <a:pt x="4418665" y="1009796"/>
                </a:lnTo>
                <a:lnTo>
                  <a:pt x="4380760" y="978717"/>
                </a:lnTo>
                <a:lnTo>
                  <a:pt x="4342498" y="948072"/>
                </a:lnTo>
                <a:lnTo>
                  <a:pt x="4303883" y="917863"/>
                </a:lnTo>
                <a:lnTo>
                  <a:pt x="4264917" y="888093"/>
                </a:lnTo>
                <a:lnTo>
                  <a:pt x="4225604" y="858763"/>
                </a:lnTo>
                <a:lnTo>
                  <a:pt x="4185946" y="829877"/>
                </a:lnTo>
                <a:lnTo>
                  <a:pt x="4145947" y="801436"/>
                </a:lnTo>
                <a:lnTo>
                  <a:pt x="4105610" y="773443"/>
                </a:lnTo>
                <a:lnTo>
                  <a:pt x="4064938" y="745900"/>
                </a:lnTo>
                <a:lnTo>
                  <a:pt x="4023933" y="718810"/>
                </a:lnTo>
                <a:lnTo>
                  <a:pt x="3982599" y="692175"/>
                </a:lnTo>
                <a:lnTo>
                  <a:pt x="3940939" y="665997"/>
                </a:lnTo>
                <a:lnTo>
                  <a:pt x="3898957" y="640279"/>
                </a:lnTo>
                <a:lnTo>
                  <a:pt x="3856654" y="615023"/>
                </a:lnTo>
                <a:lnTo>
                  <a:pt x="3814035" y="590232"/>
                </a:lnTo>
                <a:lnTo>
                  <a:pt x="3771101" y="565907"/>
                </a:lnTo>
                <a:lnTo>
                  <a:pt x="3727857" y="542052"/>
                </a:lnTo>
                <a:lnTo>
                  <a:pt x="3684305" y="518668"/>
                </a:lnTo>
                <a:lnTo>
                  <a:pt x="3640449" y="495758"/>
                </a:lnTo>
                <a:lnTo>
                  <a:pt x="3596291" y="473324"/>
                </a:lnTo>
                <a:lnTo>
                  <a:pt x="3551834" y="451369"/>
                </a:lnTo>
                <a:lnTo>
                  <a:pt x="3507082" y="429895"/>
                </a:lnTo>
                <a:lnTo>
                  <a:pt x="3462038" y="408904"/>
                </a:lnTo>
                <a:lnTo>
                  <a:pt x="3416704" y="388400"/>
                </a:lnTo>
                <a:lnTo>
                  <a:pt x="3371084" y="368383"/>
                </a:lnTo>
                <a:lnTo>
                  <a:pt x="3325181" y="348856"/>
                </a:lnTo>
                <a:lnTo>
                  <a:pt x="3278997" y="329823"/>
                </a:lnTo>
                <a:lnTo>
                  <a:pt x="3232536" y="311285"/>
                </a:lnTo>
                <a:lnTo>
                  <a:pt x="3185802" y="293244"/>
                </a:lnTo>
                <a:lnTo>
                  <a:pt x="3138796" y="275703"/>
                </a:lnTo>
                <a:lnTo>
                  <a:pt x="3091522" y="258664"/>
                </a:lnTo>
                <a:lnTo>
                  <a:pt x="3043984" y="242130"/>
                </a:lnTo>
                <a:lnTo>
                  <a:pt x="2996183" y="226103"/>
                </a:lnTo>
                <a:lnTo>
                  <a:pt x="2948124" y="210586"/>
                </a:lnTo>
                <a:lnTo>
                  <a:pt x="2899809" y="195580"/>
                </a:lnTo>
                <a:lnTo>
                  <a:pt x="2851242" y="181088"/>
                </a:lnTo>
                <a:lnTo>
                  <a:pt x="2802425" y="167113"/>
                </a:lnTo>
                <a:lnTo>
                  <a:pt x="2753361" y="153657"/>
                </a:lnTo>
                <a:lnTo>
                  <a:pt x="2704832" y="140921"/>
                </a:lnTo>
                <a:lnTo>
                  <a:pt x="2656234" y="128734"/>
                </a:lnTo>
                <a:lnTo>
                  <a:pt x="2607571" y="117098"/>
                </a:lnTo>
                <a:lnTo>
                  <a:pt x="2558845" y="106010"/>
                </a:lnTo>
                <a:lnTo>
                  <a:pt x="2510062" y="95471"/>
                </a:lnTo>
                <a:lnTo>
                  <a:pt x="2461224" y="85480"/>
                </a:lnTo>
                <a:lnTo>
                  <a:pt x="2412335" y="76037"/>
                </a:lnTo>
                <a:lnTo>
                  <a:pt x="2363399" y="67140"/>
                </a:lnTo>
                <a:lnTo>
                  <a:pt x="2314420" y="58791"/>
                </a:lnTo>
                <a:lnTo>
                  <a:pt x="2265402" y="50988"/>
                </a:lnTo>
                <a:lnTo>
                  <a:pt x="2216348" y="43730"/>
                </a:lnTo>
                <a:lnTo>
                  <a:pt x="2167262" y="37018"/>
                </a:lnTo>
                <a:lnTo>
                  <a:pt x="2118148" y="30850"/>
                </a:lnTo>
                <a:lnTo>
                  <a:pt x="2069009" y="25227"/>
                </a:lnTo>
                <a:lnTo>
                  <a:pt x="2019849" y="20147"/>
                </a:lnTo>
                <a:lnTo>
                  <a:pt x="1970672" y="15611"/>
                </a:lnTo>
                <a:lnTo>
                  <a:pt x="1921569" y="11625"/>
                </a:lnTo>
                <a:lnTo>
                  <a:pt x="1905041" y="10464"/>
                </a:lnTo>
                <a:close/>
              </a:path>
              <a:path w="4765675" h="1331595">
                <a:moveTo>
                  <a:pt x="1683997" y="0"/>
                </a:moveTo>
                <a:lnTo>
                  <a:pt x="1478785" y="0"/>
                </a:lnTo>
                <a:lnTo>
                  <a:pt x="1429667" y="1434"/>
                </a:lnTo>
                <a:lnTo>
                  <a:pt x="1380576" y="3381"/>
                </a:lnTo>
                <a:lnTo>
                  <a:pt x="1331516" y="5864"/>
                </a:lnTo>
                <a:lnTo>
                  <a:pt x="1282492" y="8884"/>
                </a:lnTo>
                <a:lnTo>
                  <a:pt x="1233507" y="12440"/>
                </a:lnTo>
                <a:lnTo>
                  <a:pt x="1184564" y="16532"/>
                </a:lnTo>
                <a:lnTo>
                  <a:pt x="1135668" y="21159"/>
                </a:lnTo>
                <a:lnTo>
                  <a:pt x="1086822" y="26320"/>
                </a:lnTo>
                <a:lnTo>
                  <a:pt x="1038029" y="32016"/>
                </a:lnTo>
                <a:lnTo>
                  <a:pt x="989294" y="38246"/>
                </a:lnTo>
                <a:lnTo>
                  <a:pt x="940621" y="45009"/>
                </a:lnTo>
                <a:lnTo>
                  <a:pt x="891654" y="52362"/>
                </a:lnTo>
                <a:lnTo>
                  <a:pt x="843473" y="60132"/>
                </a:lnTo>
                <a:lnTo>
                  <a:pt x="795005" y="68492"/>
                </a:lnTo>
                <a:lnTo>
                  <a:pt x="746614" y="77383"/>
                </a:lnTo>
                <a:lnTo>
                  <a:pt x="698303" y="86805"/>
                </a:lnTo>
                <a:lnTo>
                  <a:pt x="650076" y="96758"/>
                </a:lnTo>
                <a:lnTo>
                  <a:pt x="601936" y="107240"/>
                </a:lnTo>
                <a:lnTo>
                  <a:pt x="553887" y="118252"/>
                </a:lnTo>
                <a:lnTo>
                  <a:pt x="505933" y="129792"/>
                </a:lnTo>
                <a:lnTo>
                  <a:pt x="458077" y="141862"/>
                </a:lnTo>
                <a:lnTo>
                  <a:pt x="410324" y="154459"/>
                </a:lnTo>
                <a:lnTo>
                  <a:pt x="362677" y="167584"/>
                </a:lnTo>
                <a:lnTo>
                  <a:pt x="315140" y="181235"/>
                </a:lnTo>
                <a:lnTo>
                  <a:pt x="267716" y="195414"/>
                </a:lnTo>
                <a:lnTo>
                  <a:pt x="220410" y="210118"/>
                </a:lnTo>
                <a:lnTo>
                  <a:pt x="173225" y="225348"/>
                </a:lnTo>
                <a:lnTo>
                  <a:pt x="126164" y="241103"/>
                </a:lnTo>
                <a:lnTo>
                  <a:pt x="79232" y="257383"/>
                </a:lnTo>
                <a:lnTo>
                  <a:pt x="32432" y="274187"/>
                </a:lnTo>
                <a:lnTo>
                  <a:pt x="0" y="286230"/>
                </a:lnTo>
                <a:lnTo>
                  <a:pt x="0" y="290850"/>
                </a:lnTo>
                <a:lnTo>
                  <a:pt x="6948" y="296009"/>
                </a:lnTo>
                <a:lnTo>
                  <a:pt x="53382" y="278967"/>
                </a:lnTo>
                <a:lnTo>
                  <a:pt x="101248" y="262001"/>
                </a:lnTo>
                <a:lnTo>
                  <a:pt x="149250" y="245583"/>
                </a:lnTo>
                <a:lnTo>
                  <a:pt x="197386" y="229714"/>
                </a:lnTo>
                <a:lnTo>
                  <a:pt x="245649" y="214395"/>
                </a:lnTo>
                <a:lnTo>
                  <a:pt x="294038" y="199626"/>
                </a:lnTo>
                <a:lnTo>
                  <a:pt x="342548" y="185409"/>
                </a:lnTo>
                <a:lnTo>
                  <a:pt x="391174" y="171742"/>
                </a:lnTo>
                <a:lnTo>
                  <a:pt x="439913" y="158627"/>
                </a:lnTo>
                <a:lnTo>
                  <a:pt x="488761" y="146065"/>
                </a:lnTo>
                <a:lnTo>
                  <a:pt x="537713" y="134055"/>
                </a:lnTo>
                <a:lnTo>
                  <a:pt x="586767" y="122599"/>
                </a:lnTo>
                <a:lnTo>
                  <a:pt x="635917" y="111697"/>
                </a:lnTo>
                <a:lnTo>
                  <a:pt x="685160" y="101349"/>
                </a:lnTo>
                <a:lnTo>
                  <a:pt x="734492" y="91556"/>
                </a:lnTo>
                <a:lnTo>
                  <a:pt x="783909" y="82318"/>
                </a:lnTo>
                <a:lnTo>
                  <a:pt x="833406" y="73636"/>
                </a:lnTo>
                <a:lnTo>
                  <a:pt x="882980" y="65511"/>
                </a:lnTo>
                <a:lnTo>
                  <a:pt x="932628" y="57942"/>
                </a:lnTo>
                <a:lnTo>
                  <a:pt x="981942" y="50988"/>
                </a:lnTo>
                <a:lnTo>
                  <a:pt x="1032125" y="44478"/>
                </a:lnTo>
                <a:lnTo>
                  <a:pt x="1081966" y="38583"/>
                </a:lnTo>
                <a:lnTo>
                  <a:pt x="1131865" y="33247"/>
                </a:lnTo>
                <a:lnTo>
                  <a:pt x="1181816" y="28471"/>
                </a:lnTo>
                <a:lnTo>
                  <a:pt x="1231817" y="24255"/>
                </a:lnTo>
                <a:lnTo>
                  <a:pt x="1281862" y="20599"/>
                </a:lnTo>
                <a:lnTo>
                  <a:pt x="1331948" y="17505"/>
                </a:lnTo>
                <a:lnTo>
                  <a:pt x="1382071" y="14972"/>
                </a:lnTo>
                <a:lnTo>
                  <a:pt x="1430310" y="13076"/>
                </a:lnTo>
                <a:lnTo>
                  <a:pt x="1429543" y="13076"/>
                </a:lnTo>
                <a:lnTo>
                  <a:pt x="1481244" y="11625"/>
                </a:lnTo>
                <a:lnTo>
                  <a:pt x="1480465" y="11625"/>
                </a:lnTo>
                <a:lnTo>
                  <a:pt x="1532145" y="10754"/>
                </a:lnTo>
                <a:lnTo>
                  <a:pt x="1531192" y="10754"/>
                </a:lnTo>
                <a:lnTo>
                  <a:pt x="1905041" y="10464"/>
                </a:lnTo>
                <a:lnTo>
                  <a:pt x="1872282" y="8166"/>
                </a:lnTo>
                <a:lnTo>
                  <a:pt x="1823076" y="5257"/>
                </a:lnTo>
                <a:lnTo>
                  <a:pt x="1773869" y="2890"/>
                </a:lnTo>
                <a:lnTo>
                  <a:pt x="1724662" y="1063"/>
                </a:lnTo>
                <a:lnTo>
                  <a:pt x="1683997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472490" y="3211196"/>
            <a:ext cx="32467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0" dirty="0">
                <a:solidFill>
                  <a:srgbClr val="FFFFFF"/>
                </a:solidFill>
                <a:latin typeface="Montserrat"/>
                <a:cs typeface="Montserrat"/>
              </a:rPr>
              <a:t>¡MUCHAS </a:t>
            </a:r>
            <a:r>
              <a:rPr sz="2500" b="0" spc="-10" dirty="0">
                <a:solidFill>
                  <a:srgbClr val="FFFFFF"/>
                </a:solidFill>
                <a:latin typeface="Montserrat"/>
                <a:cs typeface="Montserrat"/>
              </a:rPr>
              <a:t>GRACIAS!</a:t>
            </a:r>
            <a:endParaRPr sz="25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562600" y="1255832"/>
            <a:ext cx="6682559" cy="4558713"/>
          </a:xfrm>
          <a:custGeom>
            <a:avLst/>
            <a:gdLst/>
            <a:ahLst/>
            <a:cxnLst/>
            <a:rect l="l" t="t" r="r" b="b"/>
            <a:pathLst>
              <a:path w="3965575" h="6858000">
                <a:moveTo>
                  <a:pt x="3965168" y="0"/>
                </a:moveTo>
                <a:lnTo>
                  <a:pt x="0" y="0"/>
                </a:lnTo>
                <a:lnTo>
                  <a:pt x="0" y="6858000"/>
                </a:lnTo>
                <a:lnTo>
                  <a:pt x="3965168" y="6858000"/>
                </a:lnTo>
                <a:lnTo>
                  <a:pt x="3965168" y="0"/>
                </a:lnTo>
                <a:close/>
              </a:path>
            </a:pathLst>
          </a:custGeom>
          <a:solidFill>
            <a:srgbClr val="242C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579812" y="4492"/>
            <a:ext cx="3965575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MX" spc="-10" dirty="0"/>
              <a:t>Áreas de Análisis</a:t>
            </a: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2438400" y="725904"/>
            <a:ext cx="5765402" cy="32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7200"/>
              </a:lnSpc>
              <a:spcBef>
                <a:spcPts val="100"/>
              </a:spcBef>
            </a:pPr>
            <a:r>
              <a:rPr lang="es-MX" sz="2000" b="1" dirty="0">
                <a:latin typeface="Montserrat ExtraBold" panose="00000900000000000000" pitchFamily="2" charset="0"/>
                <a:cs typeface="Montserrat SemiBold"/>
              </a:rPr>
              <a:t>SUB CUENCAS DE LA CUENCA DEL PLATA</a:t>
            </a:r>
            <a:endParaRPr sz="2000" b="1" dirty="0">
              <a:latin typeface="Montserrat ExtraBold" panose="00000900000000000000" pitchFamily="2" charset="0"/>
              <a:cs typeface="Montserrat SemiBold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4B9A3D1E-10FB-7538-3EC0-0EC05375D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9D6F835-527A-D120-F78B-10BEFC8195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12649"/>
            <a:ext cx="3712568" cy="3980631"/>
          </a:xfrm>
          <a:prstGeom prst="rect">
            <a:avLst/>
          </a:prstGeom>
          <a:noFill/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B6D832B8-D708-8DBF-98AE-7C610890E2C5}"/>
              </a:ext>
            </a:extLst>
          </p:cNvPr>
          <p:cNvSpPr txBox="1"/>
          <p:nvPr/>
        </p:nvSpPr>
        <p:spPr>
          <a:xfrm>
            <a:off x="1054536" y="1316304"/>
            <a:ext cx="3019425" cy="460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7200"/>
              </a:lnSpc>
              <a:spcBef>
                <a:spcPts val="100"/>
              </a:spcBef>
            </a:pPr>
            <a:r>
              <a:rPr lang="es-MX" sz="1400" b="1" dirty="0">
                <a:latin typeface="Montserrat SemiBold"/>
                <a:cs typeface="Montserrat SemiBold"/>
              </a:rPr>
              <a:t>SUB CUENCAS DE APORTE CEUNCA DEL PLATA</a:t>
            </a:r>
            <a:endParaRPr sz="1400" dirty="0">
              <a:latin typeface="Montserrat SemiBold"/>
              <a:cs typeface="Montserrat SemiBold"/>
            </a:endParaRPr>
          </a:p>
        </p:txBody>
      </p:sp>
      <p:pic>
        <p:nvPicPr>
          <p:cNvPr id="12" name="Imagen 11" descr="LOGO-COREBE">
            <a:extLst>
              <a:ext uri="{FF2B5EF4-FFF2-40B4-BE49-F238E27FC236}">
                <a16:creationId xmlns:a16="http://schemas.microsoft.com/office/drawing/2014/main" id="{C05332CB-CFBF-2A06-F9C2-747DF04CEB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" y="48747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39837D4-F6B5-9045-7752-34557F944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8055" y="2005653"/>
            <a:ext cx="5830180" cy="3252147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CFBBAA00-DC0F-FA07-F1A4-857B9E5ED6C3}"/>
              </a:ext>
            </a:extLst>
          </p:cNvPr>
          <p:cNvSpPr txBox="1"/>
          <p:nvPr/>
        </p:nvSpPr>
        <p:spPr>
          <a:xfrm>
            <a:off x="5956222" y="1352010"/>
            <a:ext cx="5765402" cy="588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7200"/>
              </a:lnSpc>
              <a:spcBef>
                <a:spcPts val="100"/>
              </a:spcBef>
            </a:pPr>
            <a:r>
              <a:rPr lang="es-MX" b="1" dirty="0">
                <a:solidFill>
                  <a:srgbClr val="FFFF00"/>
                </a:solidFill>
                <a:latin typeface="Montserrat ExtraBold" panose="00000900000000000000" pitchFamily="2" charset="0"/>
                <a:cs typeface="Montserrat SemiBold"/>
              </a:rPr>
              <a:t>FISIOGRAFIA DE LA CUANCA DEL PATA DUALIDAD GEOGRAFICA</a:t>
            </a:r>
            <a:endParaRPr dirty="0">
              <a:solidFill>
                <a:srgbClr val="FFFF00"/>
              </a:solidFill>
              <a:latin typeface="Montserrat ExtraBold" panose="00000900000000000000" pitchFamily="2" charset="0"/>
              <a:cs typeface="Montserrat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1DDAEE3-DE77-FF80-805D-0804F5DC5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1D2B34E-1518-A168-C855-F81C5DAFC76E}"/>
              </a:ext>
            </a:extLst>
          </p:cNvPr>
          <p:cNvSpPr txBox="1"/>
          <p:nvPr/>
        </p:nvSpPr>
        <p:spPr>
          <a:xfrm>
            <a:off x="1502601" y="622241"/>
            <a:ext cx="10253610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Historia de </a:t>
            </a:r>
            <a:r>
              <a:rPr lang="es-AR" sz="3200" b="1" kern="100" cap="small" dirty="0">
                <a:effectLst/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Fenómeno ENOS (El Niño)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F4F0B8-6578-DA5F-7637-8F12040B6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4" y="1545920"/>
            <a:ext cx="6613122" cy="32712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6EF02BC-5B47-C70F-AD7A-9677BABCC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6" y="1523999"/>
            <a:ext cx="5549442" cy="3345857"/>
          </a:xfrm>
          <a:prstGeom prst="rect">
            <a:avLst/>
          </a:prstGeom>
        </p:spPr>
      </p:pic>
      <p:pic>
        <p:nvPicPr>
          <p:cNvPr id="10" name="Imagen 9" descr="LOGO-COREBE">
            <a:extLst>
              <a:ext uri="{FF2B5EF4-FFF2-40B4-BE49-F238E27FC236}">
                <a16:creationId xmlns:a16="http://schemas.microsoft.com/office/drawing/2014/main" id="{D9D20BE3-8C81-C668-D8EE-85F2D7C358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4" y="44019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D45F087-09CB-899B-0B5A-CF886DD51257}"/>
              </a:ext>
            </a:extLst>
          </p:cNvPr>
          <p:cNvSpPr txBox="1"/>
          <p:nvPr/>
        </p:nvSpPr>
        <p:spPr>
          <a:xfrm>
            <a:off x="172375" y="0"/>
            <a:ext cx="10253610" cy="496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2400" b="1" kern="100" cap="small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2400" b="1" kern="100" cap="small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 descr="LOGO-COREBE">
            <a:extLst>
              <a:ext uri="{FF2B5EF4-FFF2-40B4-BE49-F238E27FC236}">
                <a16:creationId xmlns:a16="http://schemas.microsoft.com/office/drawing/2014/main" id="{40FEA394-ABAD-8FB7-B50A-605A27732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475" y="0"/>
            <a:ext cx="1550166" cy="43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5FD4093-0D43-B0D9-5B77-5D051F0A2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0" y="1381770"/>
            <a:ext cx="5060004" cy="547622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2A8654A-77C1-B8E4-68D7-CECCD013371E}"/>
              </a:ext>
            </a:extLst>
          </p:cNvPr>
          <p:cNvSpPr txBox="1"/>
          <p:nvPr/>
        </p:nvSpPr>
        <p:spPr>
          <a:xfrm>
            <a:off x="822494" y="968691"/>
            <a:ext cx="3523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cuencas de Estudio</a:t>
            </a:r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1A91E3-BC5C-56D9-376E-C5B3D7273BD9}"/>
              </a:ext>
            </a:extLst>
          </p:cNvPr>
          <p:cNvSpPr txBox="1"/>
          <p:nvPr/>
        </p:nvSpPr>
        <p:spPr>
          <a:xfrm>
            <a:off x="6469123" y="1197104"/>
            <a:ext cx="3523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Estaciones de Aforos Analizadas 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D24AD2-FA33-B492-9C68-245DBCF7D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321" y="1758288"/>
            <a:ext cx="5472682" cy="348821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E5CF53-E513-F83E-155A-67157712CF71}"/>
              </a:ext>
            </a:extLst>
          </p:cNvPr>
          <p:cNvSpPr txBox="1"/>
          <p:nvPr/>
        </p:nvSpPr>
        <p:spPr>
          <a:xfrm>
            <a:off x="5302949" y="5386331"/>
            <a:ext cx="19813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4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cuencas Bermejo</a:t>
            </a:r>
          </a:p>
          <a:p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Pozo Sarmiento</a:t>
            </a:r>
          </a:p>
          <a:p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Caimancito</a:t>
            </a:r>
          </a:p>
          <a:p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El Colorado</a:t>
            </a:r>
            <a:endParaRPr lang="es-AR" sz="1400" dirty="0">
              <a:solidFill>
                <a:srgbClr val="C0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A05AC54-FEBB-6697-ACA0-34485A3AA356}"/>
              </a:ext>
            </a:extLst>
          </p:cNvPr>
          <p:cNvSpPr txBox="1"/>
          <p:nvPr/>
        </p:nvSpPr>
        <p:spPr>
          <a:xfrm>
            <a:off x="7184405" y="5386331"/>
            <a:ext cx="16189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4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Rio Pilcomayo</a:t>
            </a:r>
          </a:p>
          <a:p>
            <a:r>
              <a:rPr lang="es-AR" sz="1400" b="1" kern="100" cap="small" dirty="0" err="1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Mision</a:t>
            </a:r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La Paz</a:t>
            </a:r>
            <a:endParaRPr lang="es-AR" sz="1400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5958E12-E0DB-DAF6-4F15-605007EDB71C}"/>
              </a:ext>
            </a:extLst>
          </p:cNvPr>
          <p:cNvSpPr txBox="1"/>
          <p:nvPr/>
        </p:nvSpPr>
        <p:spPr>
          <a:xfrm>
            <a:off x="10466718" y="5365761"/>
            <a:ext cx="17816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4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cuencas Paraná Medio</a:t>
            </a:r>
          </a:p>
          <a:p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Corrientes</a:t>
            </a:r>
            <a:endParaRPr lang="es-AR" sz="1400" dirty="0">
              <a:solidFill>
                <a:srgbClr val="C00000"/>
              </a:solidFill>
            </a:endParaRP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3683DCE7-D1C3-6D97-F883-FF14C2AB8D35}"/>
              </a:ext>
            </a:extLst>
          </p:cNvPr>
          <p:cNvSpPr/>
          <p:nvPr/>
        </p:nvSpPr>
        <p:spPr>
          <a:xfrm>
            <a:off x="6669741" y="2501153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9AEE2A5E-EAEB-364B-19F2-9BF3D6F5B405}"/>
              </a:ext>
            </a:extLst>
          </p:cNvPr>
          <p:cNvSpPr/>
          <p:nvPr/>
        </p:nvSpPr>
        <p:spPr>
          <a:xfrm>
            <a:off x="6436658" y="2725271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F01E9EA8-054A-CD79-D199-5979DBD52992}"/>
              </a:ext>
            </a:extLst>
          </p:cNvPr>
          <p:cNvSpPr/>
          <p:nvPr/>
        </p:nvSpPr>
        <p:spPr>
          <a:xfrm>
            <a:off x="8606117" y="3810000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1D6E9410-B87C-031F-1B2B-E6EA8A0A7619}"/>
              </a:ext>
            </a:extLst>
          </p:cNvPr>
          <p:cNvSpPr/>
          <p:nvPr/>
        </p:nvSpPr>
        <p:spPr>
          <a:xfrm>
            <a:off x="7361195" y="2155383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84B61FF-7E6A-F2B8-3E6F-9818C47E9061}"/>
              </a:ext>
            </a:extLst>
          </p:cNvPr>
          <p:cNvSpPr txBox="1"/>
          <p:nvPr/>
        </p:nvSpPr>
        <p:spPr>
          <a:xfrm>
            <a:off x="8803341" y="5391816"/>
            <a:ext cx="16189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4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Rio Paraguay</a:t>
            </a:r>
          </a:p>
          <a:p>
            <a:r>
              <a:rPr lang="es-AR" sz="1400" b="1" kern="100" cap="small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Puerto Pilcomayo</a:t>
            </a:r>
            <a:endParaRPr lang="es-AR" sz="1400" dirty="0">
              <a:solidFill>
                <a:srgbClr val="C00000"/>
              </a:solidFill>
            </a:endParaRPr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13FF532C-2D90-23B7-A686-1C8CB57C28A6}"/>
              </a:ext>
            </a:extLst>
          </p:cNvPr>
          <p:cNvSpPr/>
          <p:nvPr/>
        </p:nvSpPr>
        <p:spPr>
          <a:xfrm>
            <a:off x="9415585" y="3502397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A6935C33-767D-E9D7-FD9B-EE8EC471CC37}"/>
              </a:ext>
            </a:extLst>
          </p:cNvPr>
          <p:cNvSpPr/>
          <p:nvPr/>
        </p:nvSpPr>
        <p:spPr>
          <a:xfrm>
            <a:off x="8989744" y="4498427"/>
            <a:ext cx="197224" cy="2241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557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3" grpId="0" animBg="1"/>
      <p:bldP spid="6" grpId="0" animBg="1"/>
      <p:bldP spid="9" grpId="0" animBg="1"/>
      <p:bldP spid="16" grpId="0" animBg="1"/>
      <p:bldP spid="17" grpId="0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4FC44BC6-94C1-BD6C-7E80-1A5ADD0C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7DDE6D-F66E-15C9-E8CD-522E24C50C11}"/>
              </a:ext>
            </a:extLst>
          </p:cNvPr>
          <p:cNvSpPr txBox="1"/>
          <p:nvPr/>
        </p:nvSpPr>
        <p:spPr>
          <a:xfrm>
            <a:off x="2438400" y="297331"/>
            <a:ext cx="7600025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3200" b="1" kern="100" cap="small" dirty="0">
              <a:effectLst/>
              <a:latin typeface="Montserrat ExtraBold" panose="000009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57B73B3-DC85-6428-5670-A461D80D31B3}"/>
              </a:ext>
            </a:extLst>
          </p:cNvPr>
          <p:cNvSpPr txBox="1"/>
          <p:nvPr/>
        </p:nvSpPr>
        <p:spPr>
          <a:xfrm>
            <a:off x="2088" y="2012528"/>
            <a:ext cx="11719742" cy="36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 los efectos de la evaluación de las anomalías, respecto de los valores medios de las serie registradas en las estaciones seleccionadas, se tomaron como años de comparación, los correspondientes a los años Niño:</a:t>
            </a: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1972-1973</a:t>
            </a: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1982-1983</a:t>
            </a: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1986-1987</a:t>
            </a: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1991-1992</a:t>
            </a: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1997-1998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s-ES_tradnl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2015-2016</a:t>
            </a:r>
            <a:endParaRPr lang="es-AR" b="1" dirty="0"/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endParaRPr lang="es-AR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98B4327-072C-EB3C-1D12-A04600A558DC}"/>
              </a:ext>
            </a:extLst>
          </p:cNvPr>
          <p:cNvSpPr txBox="1"/>
          <p:nvPr/>
        </p:nvSpPr>
        <p:spPr>
          <a:xfrm>
            <a:off x="0" y="1267056"/>
            <a:ext cx="1203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El periodo temporal evaluado, comprende desde el año 1970 al 2023</a:t>
            </a:r>
            <a:endParaRPr lang="es-AR" b="1" dirty="0"/>
          </a:p>
        </p:txBody>
      </p:sp>
      <p:pic>
        <p:nvPicPr>
          <p:cNvPr id="5" name="Imagen 4" descr="LOGO-COREBE">
            <a:extLst>
              <a:ext uri="{FF2B5EF4-FFF2-40B4-BE49-F238E27FC236}">
                <a16:creationId xmlns:a16="http://schemas.microsoft.com/office/drawing/2014/main" id="{DE171884-5F4D-50A0-17EF-A81FB6921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51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621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4FC44BC6-94C1-BD6C-7E80-1A5ADD0C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7DDE6D-F66E-15C9-E8CD-522E24C50C11}"/>
              </a:ext>
            </a:extLst>
          </p:cNvPr>
          <p:cNvSpPr txBox="1"/>
          <p:nvPr/>
        </p:nvSpPr>
        <p:spPr>
          <a:xfrm>
            <a:off x="2590800" y="-40489"/>
            <a:ext cx="7594446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3200" b="1" kern="100" cap="small" dirty="0">
              <a:effectLst/>
              <a:latin typeface="Montserrat ExtraBold" panose="000009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FF64C2-4556-ED7F-5A91-519CF58D5B12}"/>
              </a:ext>
            </a:extLst>
          </p:cNvPr>
          <p:cNvSpPr txBox="1"/>
          <p:nvPr/>
        </p:nvSpPr>
        <p:spPr>
          <a:xfrm>
            <a:off x="1358183" y="618439"/>
            <a:ext cx="9067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CUENCAS VERTIENTE ANDINA - CUENCA RIO BERMEJO Y RIO PILCOMAYO</a:t>
            </a:r>
            <a:endParaRPr lang="es-AR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A25628-DF46-28A8-B475-61DF0B51A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28395"/>
            <a:ext cx="3056656" cy="1594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639E200-17DA-77B6-B1D8-1568E8186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2759140"/>
            <a:ext cx="3037109" cy="159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022AD38-FAD9-B25F-7CB3-C722EDB998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4411259"/>
            <a:ext cx="3037110" cy="1594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C250AE3-41FB-F8A4-0170-AD5C8E257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6309" y="1049172"/>
            <a:ext cx="2590800" cy="16252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6C4B923-26BA-C410-565F-A02634737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4356" y="2763775"/>
            <a:ext cx="2602753" cy="15917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1EE9138-996A-4AE3-5A5F-67882BA4B3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7252" y="4398962"/>
            <a:ext cx="2599857" cy="15688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7664962-27DE-D77B-C836-4B056E92D9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98" y="1018257"/>
            <a:ext cx="3218585" cy="1652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F95C92B-E222-BEED-2505-47A6369C28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0629" y="2755702"/>
            <a:ext cx="3218585" cy="157771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EB8484B2-6C20-38B1-1874-1A5B602AFC74}"/>
              </a:ext>
            </a:extLst>
          </p:cNvPr>
          <p:cNvSpPr txBox="1"/>
          <p:nvPr/>
        </p:nvSpPr>
        <p:spPr>
          <a:xfrm rot="16200000">
            <a:off x="-736579" y="3269269"/>
            <a:ext cx="1874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latin typeface="+mn-lt"/>
              </a:rPr>
              <a:t>CUENCA RIO BERMEJO</a:t>
            </a: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20155E59-5AAC-ED2C-BA96-235D252CF533}"/>
              </a:ext>
            </a:extLst>
          </p:cNvPr>
          <p:cNvSpPr/>
          <p:nvPr/>
        </p:nvSpPr>
        <p:spPr>
          <a:xfrm>
            <a:off x="347542" y="987771"/>
            <a:ext cx="307777" cy="4980010"/>
          </a:xfrm>
          <a:prstGeom prst="leftBrace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20E72C2-EB10-3033-2BD8-8164E726D32F}"/>
              </a:ext>
            </a:extLst>
          </p:cNvPr>
          <p:cNvSpPr txBox="1"/>
          <p:nvPr/>
        </p:nvSpPr>
        <p:spPr>
          <a:xfrm rot="16200000">
            <a:off x="6408943" y="2453557"/>
            <a:ext cx="2074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latin typeface="+mn-lt"/>
              </a:rPr>
              <a:t>CUENCA RIO PILCOMAYO</a:t>
            </a:r>
          </a:p>
        </p:txBody>
      </p:sp>
      <p:sp>
        <p:nvSpPr>
          <p:cNvPr id="30" name="Abrir llave 29">
            <a:extLst>
              <a:ext uri="{FF2B5EF4-FFF2-40B4-BE49-F238E27FC236}">
                <a16:creationId xmlns:a16="http://schemas.microsoft.com/office/drawing/2014/main" id="{F20BE2E1-06CC-6D47-6DC6-36D89F53A556}"/>
              </a:ext>
            </a:extLst>
          </p:cNvPr>
          <p:cNvSpPr/>
          <p:nvPr/>
        </p:nvSpPr>
        <p:spPr>
          <a:xfrm>
            <a:off x="7664625" y="997767"/>
            <a:ext cx="436004" cy="3401195"/>
          </a:xfrm>
          <a:prstGeom prst="leftBrace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 descr="LOGO-COREBE">
            <a:extLst>
              <a:ext uri="{FF2B5EF4-FFF2-40B4-BE49-F238E27FC236}">
                <a16:creationId xmlns:a16="http://schemas.microsoft.com/office/drawing/2014/main" id="{39F985E3-8D8C-E5F9-C190-4B6B44BB4B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" y="-6380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34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4FC44BC6-94C1-BD6C-7E80-1A5ADD0C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7DDE6D-F66E-15C9-E8CD-522E24C50C11}"/>
              </a:ext>
            </a:extLst>
          </p:cNvPr>
          <p:cNvSpPr txBox="1"/>
          <p:nvPr/>
        </p:nvSpPr>
        <p:spPr>
          <a:xfrm>
            <a:off x="2672941" y="-39697"/>
            <a:ext cx="7447625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3200" b="1" kern="100" cap="small" dirty="0">
              <a:effectLst/>
              <a:latin typeface="Montserrat ExtraBold" panose="000009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FF64C2-4556-ED7F-5A91-519CF58D5B12}"/>
              </a:ext>
            </a:extLst>
          </p:cNvPr>
          <p:cNvSpPr txBox="1"/>
          <p:nvPr/>
        </p:nvSpPr>
        <p:spPr>
          <a:xfrm>
            <a:off x="1862852" y="606690"/>
            <a:ext cx="9067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 CUENCAS VERTIENTE </a:t>
            </a:r>
            <a:r>
              <a:rPr lang="es-AR" b="1" kern="100" cap="small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LLANURA – RIO PARAGUAY Y RIO PARANA</a:t>
            </a:r>
            <a:endParaRPr lang="es-AR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B8484B2-6C20-38B1-1874-1A5B602AFC74}"/>
              </a:ext>
            </a:extLst>
          </p:cNvPr>
          <p:cNvSpPr txBox="1"/>
          <p:nvPr/>
        </p:nvSpPr>
        <p:spPr>
          <a:xfrm rot="16200000">
            <a:off x="-215106" y="3291627"/>
            <a:ext cx="2005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latin typeface="+mn-lt"/>
              </a:rPr>
              <a:t>CUENCA RIO PARAGUAY</a:t>
            </a: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20155E59-5AAC-ED2C-BA96-235D252CF533}"/>
              </a:ext>
            </a:extLst>
          </p:cNvPr>
          <p:cNvSpPr/>
          <p:nvPr/>
        </p:nvSpPr>
        <p:spPr>
          <a:xfrm>
            <a:off x="915329" y="1230615"/>
            <a:ext cx="436004" cy="4117630"/>
          </a:xfrm>
          <a:prstGeom prst="leftBrace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20E72C2-EB10-3033-2BD8-8164E726D32F}"/>
              </a:ext>
            </a:extLst>
          </p:cNvPr>
          <p:cNvSpPr txBox="1"/>
          <p:nvPr/>
        </p:nvSpPr>
        <p:spPr>
          <a:xfrm rot="16200000">
            <a:off x="5496508" y="3176327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latin typeface="+mn-lt"/>
              </a:rPr>
              <a:t>CUENCA RIO PARANA</a:t>
            </a:r>
          </a:p>
        </p:txBody>
      </p:sp>
      <p:sp>
        <p:nvSpPr>
          <p:cNvPr id="30" name="Abrir llave 29">
            <a:extLst>
              <a:ext uri="{FF2B5EF4-FFF2-40B4-BE49-F238E27FC236}">
                <a16:creationId xmlns:a16="http://schemas.microsoft.com/office/drawing/2014/main" id="{F20BE2E1-06CC-6D47-6DC6-36D89F53A556}"/>
              </a:ext>
            </a:extLst>
          </p:cNvPr>
          <p:cNvSpPr/>
          <p:nvPr/>
        </p:nvSpPr>
        <p:spPr>
          <a:xfrm>
            <a:off x="6652578" y="1226748"/>
            <a:ext cx="307777" cy="4107634"/>
          </a:xfrm>
          <a:prstGeom prst="leftBrace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59B5181-5D35-5816-D4D9-C8CF1A625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79722"/>
            <a:ext cx="3571163" cy="1784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8FCF390-C32A-FC99-2A6E-AFA0D8E49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749" y="1465859"/>
            <a:ext cx="3496130" cy="1810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05D00A6-41CB-4EC5-AB6B-802445F21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3362075"/>
            <a:ext cx="3571162" cy="19861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2B41FA-6060-BADB-43B6-CBF51AAAEE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9020" y="3400658"/>
            <a:ext cx="3398980" cy="1933723"/>
          </a:xfrm>
          <a:prstGeom prst="rect">
            <a:avLst/>
          </a:prstGeom>
        </p:spPr>
      </p:pic>
      <p:pic>
        <p:nvPicPr>
          <p:cNvPr id="8" name="Imagen 7" descr="LOGO-COREBE">
            <a:extLst>
              <a:ext uri="{FF2B5EF4-FFF2-40B4-BE49-F238E27FC236}">
                <a16:creationId xmlns:a16="http://schemas.microsoft.com/office/drawing/2014/main" id="{AC5F31A3-8DBF-05C0-93F9-B00FD79122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3" y="2979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9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4FC44BC6-94C1-BD6C-7E80-1A5ADD0C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7DDE6D-F66E-15C9-E8CD-522E24C50C11}"/>
              </a:ext>
            </a:extLst>
          </p:cNvPr>
          <p:cNvSpPr txBox="1"/>
          <p:nvPr/>
        </p:nvSpPr>
        <p:spPr>
          <a:xfrm>
            <a:off x="2667000" y="-67415"/>
            <a:ext cx="8285825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3200" b="1" kern="100" cap="small" dirty="0">
              <a:effectLst/>
              <a:latin typeface="Montserrat ExtraBold" panose="000009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FF64C2-4556-ED7F-5A91-519CF58D5B12}"/>
              </a:ext>
            </a:extLst>
          </p:cNvPr>
          <p:cNvSpPr txBox="1"/>
          <p:nvPr/>
        </p:nvSpPr>
        <p:spPr>
          <a:xfrm>
            <a:off x="1358183" y="618439"/>
            <a:ext cx="9067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ANALISIS DE RESULTADOS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6703081-022A-EED1-594B-1E9B1CC8F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986085"/>
            <a:ext cx="9511585" cy="4992579"/>
          </a:xfrm>
          <a:prstGeom prst="rect">
            <a:avLst/>
          </a:prstGeom>
        </p:spPr>
      </p:pic>
      <p:pic>
        <p:nvPicPr>
          <p:cNvPr id="10" name="Imagen 9" descr="LOGO-COREBE">
            <a:extLst>
              <a:ext uri="{FF2B5EF4-FFF2-40B4-BE49-F238E27FC236}">
                <a16:creationId xmlns:a16="http://schemas.microsoft.com/office/drawing/2014/main" id="{A5EAD3CD-C278-D461-F8E9-F8EE1604C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3" y="2514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27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4FC44BC6-94C1-BD6C-7E80-1A5ADD0C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947" y="6046079"/>
            <a:ext cx="11658600" cy="5469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7DDE6D-F66E-15C9-E8CD-522E24C50C11}"/>
              </a:ext>
            </a:extLst>
          </p:cNvPr>
          <p:cNvSpPr txBox="1"/>
          <p:nvPr/>
        </p:nvSpPr>
        <p:spPr>
          <a:xfrm>
            <a:off x="2743200" y="-44203"/>
            <a:ext cx="7447625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s-AR" sz="3200" b="1" kern="100" cap="small" dirty="0">
                <a:latin typeface="Montserrat ExtraBold" panose="000009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Impactos en la  Cuenca del Plata</a:t>
            </a:r>
            <a:endParaRPr lang="es-AR" sz="3200" b="1" kern="100" cap="small" dirty="0">
              <a:effectLst/>
              <a:latin typeface="Montserrat ExtraBold" panose="000009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FF64C2-4556-ED7F-5A91-519CF58D5B12}"/>
              </a:ext>
            </a:extLst>
          </p:cNvPr>
          <p:cNvSpPr txBox="1"/>
          <p:nvPr/>
        </p:nvSpPr>
        <p:spPr>
          <a:xfrm>
            <a:off x="1358183" y="618439"/>
            <a:ext cx="9067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kern="100" cap="small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ANALISIS DE RESULTADOS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46769DD-5214-EA1A-6C3E-60722D83D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657" y="993094"/>
            <a:ext cx="9206399" cy="48718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Imagen 5" descr="LOGO-COREBE">
            <a:extLst>
              <a:ext uri="{FF2B5EF4-FFF2-40B4-BE49-F238E27FC236}">
                <a16:creationId xmlns:a16="http://schemas.microsoft.com/office/drawing/2014/main" id="{4D89983D-AF3D-4A18-4A50-082F4094A2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99" y="0"/>
            <a:ext cx="2076974" cy="5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791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7759</TotalTime>
  <Words>225</Words>
  <Application>Microsoft Office PowerPoint</Application>
  <PresentationFormat>Panorámica</PresentationFormat>
  <Paragraphs>43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Calibri</vt:lpstr>
      <vt:lpstr>Montserrat</vt:lpstr>
      <vt:lpstr>Montserrat ExtraBold</vt:lpstr>
      <vt:lpstr>Montserrat SemiBold</vt:lpstr>
      <vt:lpstr>Office Theme</vt:lpstr>
      <vt:lpstr>Impacto del Fenómeno El Niño en la Hidrodinámica Regional  Disparidad de Escurrimientos entre Cuencas Andinas y de LLanura</vt:lpstr>
      <vt:lpstr>Áreas de Análisis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INTEGRADO DE SEGUIMIENTO HIDROLÓGICO</dc:title>
  <dc:creator>Microsoft Office User</dc:creator>
  <cp:lastModifiedBy>Marcelo Borsellino</cp:lastModifiedBy>
  <cp:revision>26</cp:revision>
  <dcterms:created xsi:type="dcterms:W3CDTF">2026-07-28T18:10:14Z</dcterms:created>
  <dcterms:modified xsi:type="dcterms:W3CDTF">2026-08-19T20:31:17Z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2026-07-28T00:00:00Z</vt:filetime>
  </property>
  <property fmtid="{D5CDD505-2E9C-101B-9397-08002B2CF9AE}" pid="3" name="Creator">
    <vt:lpwstr>Adobe Illustrator 30.6 (Windows)</vt:lpwstr>
  </property>
  <property fmtid="{D5CDD505-2E9C-101B-9397-08002B2CF9AE}" pid="4" name="LastSaved">
    <vt:filetime>2026-07-28T00:00:00Z</vt:filetime>
  </property>
  <property fmtid="{D5CDD505-2E9C-101B-9397-08002B2CF9AE}" pid="5" name="Producer">
    <vt:lpwstr>Adobe PDF library 18.00</vt:lpwstr>
  </property>
</Properties>
</file>